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4" r:id="rId7"/>
    <p:sldId id="265"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A3E3-F67A-A8B5-056E-5501E39A2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1A65C6-9B66-4871-94FE-8DB0449EE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04D81B-A473-43D2-0615-3BB2D06E4D08}"/>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0A381E7F-232A-3C82-9A75-61E1729A7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F5D31-486C-D915-1597-08C929137883}"/>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177730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16CB-72F0-0F67-51A2-6AC588C889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1D88C-725A-D6AE-8142-48B1A0A58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DE9D1-F859-46AF-9508-2DC19B827757}"/>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8D088A0D-0AC3-7DE4-6D98-B283EB46E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BFCC3-DAB2-69BE-A58C-8F41DC91EAFD}"/>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173027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2117D-717F-62AF-931E-0400CD5B54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FA0CD-C9D1-3D66-96AF-01D30FB03F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C8F68-E26B-41F5-C367-4CBE48F91317}"/>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4FADDBF1-5356-C0DB-95BC-5857A2A78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4EB85-9B1A-22C7-D0A9-8F4845FEC916}"/>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199132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FE3E-0285-5BF6-CB42-F33E18728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6B5F9-9409-AC8B-B9E1-7B5130E4E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0B3F8-AEB8-2E7B-FCBB-23596F6F7022}"/>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F5560989-26DF-2C00-957D-6549F6FA1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D68DB-4C07-CCF3-781C-2E5D68B02DFF}"/>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337553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6C62-3948-EE31-2006-52492C04E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B8EB6-6F19-AF73-A94C-18636364A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2BDEE-A5E3-C27C-F9AA-BA2DE26B3E56}"/>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B14C95B8-0550-ACE7-BD0D-F707740D1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4A54C-40CA-44BA-7DDA-3FCB7FA5D247}"/>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265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A274-E715-6EC9-AA65-70F5EBB8F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B476D-9450-12D1-1500-8B33B855F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F0060-EAB3-1EBC-9B94-37ACB54A2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6B0A1C-8124-E9B5-7209-8DA69E10542D}"/>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6" name="Footer Placeholder 5">
            <a:extLst>
              <a:ext uri="{FF2B5EF4-FFF2-40B4-BE49-F238E27FC236}">
                <a16:creationId xmlns:a16="http://schemas.microsoft.com/office/drawing/2014/main" id="{2D94F401-BF53-FEF1-0BD3-B1C1471DB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DA470-8F8D-125A-1974-385016D82ED4}"/>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2716401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D9C2-1CAB-9AB3-287A-853E85AE00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D065C3-A631-DB9B-0D21-862A82ED7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554139-9ED3-D62D-83D8-42A1D17989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652438-C7DE-7A84-BE03-9522E86D4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C14ED-F619-FA43-8368-C76CFA1C12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C2D8B-AB71-E754-B296-B34CDE1FD835}"/>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8" name="Footer Placeholder 7">
            <a:extLst>
              <a:ext uri="{FF2B5EF4-FFF2-40B4-BE49-F238E27FC236}">
                <a16:creationId xmlns:a16="http://schemas.microsoft.com/office/drawing/2014/main" id="{D4C5422E-328C-2CDB-441F-F2506C6B3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B6327-6A77-6002-8801-8CB7D11FC0CE}"/>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3976908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596F-5EB8-9975-A87C-3EC04899B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F494-BCD8-D19A-02C2-D66E6A3BCADB}"/>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4" name="Footer Placeholder 3">
            <a:extLst>
              <a:ext uri="{FF2B5EF4-FFF2-40B4-BE49-F238E27FC236}">
                <a16:creationId xmlns:a16="http://schemas.microsoft.com/office/drawing/2014/main" id="{752136E6-262B-AF93-37C6-A4FFC088D0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7F430-FDF1-2055-DF2B-F2DAC905F42A}"/>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28466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7C9C9-D8E0-5F9C-D241-686C8913CA7A}"/>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3" name="Footer Placeholder 2">
            <a:extLst>
              <a:ext uri="{FF2B5EF4-FFF2-40B4-BE49-F238E27FC236}">
                <a16:creationId xmlns:a16="http://schemas.microsoft.com/office/drawing/2014/main" id="{522A24E6-46DF-C0FC-C050-5E11D54CCD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5A28AB-280C-76A4-08DB-242F3B1F277E}"/>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216766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F14D-5900-5C10-DBD9-25CFDCA64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C2526-DD72-C5FB-E1BC-F0B5D3ACB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B2FF25-B53C-F68E-B076-698A62C07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96C47-9F08-7B08-C53D-F645EBDC60C8}"/>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6" name="Footer Placeholder 5">
            <a:extLst>
              <a:ext uri="{FF2B5EF4-FFF2-40B4-BE49-F238E27FC236}">
                <a16:creationId xmlns:a16="http://schemas.microsoft.com/office/drawing/2014/main" id="{B8309B32-F765-F5E5-0A9B-D7FA6B65FC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5E2B8-FF23-BC12-BBD1-AB46815AE08E}"/>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10395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BE8A-9E25-0030-17BD-30363039F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283ED9-1D6D-4764-5CD8-129C2FCB4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FA0D8E-6EF5-B718-6B3D-63B81B565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3D899-DAC6-FACF-8357-CCAEB3412E2B}"/>
              </a:ext>
            </a:extLst>
          </p:cNvPr>
          <p:cNvSpPr>
            <a:spLocks noGrp="1"/>
          </p:cNvSpPr>
          <p:nvPr>
            <p:ph type="dt" sz="half" idx="10"/>
          </p:nvPr>
        </p:nvSpPr>
        <p:spPr/>
        <p:txBody>
          <a:bodyPr/>
          <a:lstStyle/>
          <a:p>
            <a:fld id="{1BB5092F-EF0F-4EF4-A9EB-A1C29A917AE5}" type="datetimeFigureOut">
              <a:rPr lang="en-US" smtClean="0"/>
              <a:t>1/19/2023</a:t>
            </a:fld>
            <a:endParaRPr lang="en-US"/>
          </a:p>
        </p:txBody>
      </p:sp>
      <p:sp>
        <p:nvSpPr>
          <p:cNvPr id="6" name="Footer Placeholder 5">
            <a:extLst>
              <a:ext uri="{FF2B5EF4-FFF2-40B4-BE49-F238E27FC236}">
                <a16:creationId xmlns:a16="http://schemas.microsoft.com/office/drawing/2014/main" id="{554EA56A-DC0E-F069-A9A4-A0726941A0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79ECA-0541-FDFD-6A4A-04F0DD29B585}"/>
              </a:ext>
            </a:extLst>
          </p:cNvPr>
          <p:cNvSpPr>
            <a:spLocks noGrp="1"/>
          </p:cNvSpPr>
          <p:nvPr>
            <p:ph type="sldNum" sz="quarter" idx="12"/>
          </p:nvPr>
        </p:nvSpPr>
        <p:spPr/>
        <p:txBody>
          <a:bodyPr/>
          <a:lstStyle/>
          <a:p>
            <a:fld id="{57D8992F-2474-409A-950E-89CAAA7B51DA}" type="slidenum">
              <a:rPr lang="en-US" smtClean="0"/>
              <a:t>‹#›</a:t>
            </a:fld>
            <a:endParaRPr lang="en-US"/>
          </a:p>
        </p:txBody>
      </p:sp>
    </p:spTree>
    <p:extLst>
      <p:ext uri="{BB962C8B-B14F-4D97-AF65-F5344CB8AC3E}">
        <p14:creationId xmlns:p14="http://schemas.microsoft.com/office/powerpoint/2010/main" val="1189510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65A307-2D09-9795-66F7-EA1437C19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6FF6DC-4A3A-132B-59E1-8EBAE09BD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2CE43-146B-45E8-2B7A-EDFF80BAA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5092F-EF0F-4EF4-A9EB-A1C29A917AE5}" type="datetimeFigureOut">
              <a:rPr lang="en-US" smtClean="0"/>
              <a:t>1/19/2023</a:t>
            </a:fld>
            <a:endParaRPr lang="en-US"/>
          </a:p>
        </p:txBody>
      </p:sp>
      <p:sp>
        <p:nvSpPr>
          <p:cNvPr id="5" name="Footer Placeholder 4">
            <a:extLst>
              <a:ext uri="{FF2B5EF4-FFF2-40B4-BE49-F238E27FC236}">
                <a16:creationId xmlns:a16="http://schemas.microsoft.com/office/drawing/2014/main" id="{45804818-8B37-70D7-BF8B-6AAF4F00F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F4BFA5-A318-7769-7BC1-6F444B4F2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8992F-2474-409A-950E-89CAAA7B51DA}" type="slidenum">
              <a:rPr lang="en-US" smtClean="0"/>
              <a:t>‹#›</a:t>
            </a:fld>
            <a:endParaRPr lang="en-US"/>
          </a:p>
        </p:txBody>
      </p:sp>
    </p:spTree>
    <p:extLst>
      <p:ext uri="{BB962C8B-B14F-4D97-AF65-F5344CB8AC3E}">
        <p14:creationId xmlns:p14="http://schemas.microsoft.com/office/powerpoint/2010/main" val="1886461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C55E-597A-8AA4-2670-B3F88877C3B1}"/>
              </a:ext>
            </a:extLst>
          </p:cNvPr>
          <p:cNvSpPr>
            <a:spLocks noGrp="1"/>
          </p:cNvSpPr>
          <p:nvPr>
            <p:ph type="ctrTitle"/>
          </p:nvPr>
        </p:nvSpPr>
        <p:spPr/>
        <p:txBody>
          <a:bodyPr/>
          <a:lstStyle/>
          <a:p>
            <a:r>
              <a:rPr lang="en-US" dirty="0"/>
              <a:t>Brick Project</a:t>
            </a:r>
          </a:p>
        </p:txBody>
      </p:sp>
      <p:sp>
        <p:nvSpPr>
          <p:cNvPr id="3" name="Subtitle 2">
            <a:extLst>
              <a:ext uri="{FF2B5EF4-FFF2-40B4-BE49-F238E27FC236}">
                <a16:creationId xmlns:a16="http://schemas.microsoft.com/office/drawing/2014/main" id="{0C282E5E-8A0F-713F-A2AE-BF56772DB742}"/>
              </a:ext>
            </a:extLst>
          </p:cNvPr>
          <p:cNvSpPr>
            <a:spLocks noGrp="1"/>
          </p:cNvSpPr>
          <p:nvPr>
            <p:ph type="subTitle" idx="1"/>
          </p:nvPr>
        </p:nvSpPr>
        <p:spPr/>
        <p:txBody>
          <a:bodyPr/>
          <a:lstStyle/>
          <a:p>
            <a:r>
              <a:rPr lang="en-US" dirty="0"/>
              <a:t>Replacement of commemorative bricks, filling of insets by </a:t>
            </a:r>
            <a:br>
              <a:rPr lang="en-US" dirty="0"/>
            </a:br>
            <a:r>
              <a:rPr lang="en-US" dirty="0"/>
              <a:t>Gazebo, &amp; neatening of Veterans Memorial bricks. Project shepherded by Main Street Volunteer Steve Brooke. Main Street Board accepted bid from brick mason Daniel Tapley who did the work.</a:t>
            </a:r>
          </a:p>
        </p:txBody>
      </p:sp>
    </p:spTree>
    <p:extLst>
      <p:ext uri="{BB962C8B-B14F-4D97-AF65-F5344CB8AC3E}">
        <p14:creationId xmlns:p14="http://schemas.microsoft.com/office/powerpoint/2010/main" val="20602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4E0C-B681-67D7-3964-B56C2AE29668}"/>
              </a:ext>
            </a:extLst>
          </p:cNvPr>
          <p:cNvSpPr>
            <a:spLocks noGrp="1"/>
          </p:cNvSpPr>
          <p:nvPr>
            <p:ph type="title"/>
          </p:nvPr>
        </p:nvSpPr>
        <p:spPr/>
        <p:txBody>
          <a:bodyPr/>
          <a:lstStyle/>
          <a:p>
            <a:r>
              <a:rPr lang="en-US" dirty="0"/>
              <a:t>Southeast corner in front of Cheryl’s</a:t>
            </a:r>
          </a:p>
        </p:txBody>
      </p:sp>
      <p:pic>
        <p:nvPicPr>
          <p:cNvPr id="6" name="Picture Placeholder 5">
            <a:extLst>
              <a:ext uri="{FF2B5EF4-FFF2-40B4-BE49-F238E27FC236}">
                <a16:creationId xmlns:a16="http://schemas.microsoft.com/office/drawing/2014/main" id="{F7EAC470-9B56-6B87-A7E6-4EE984EFB3F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p:blipFill>
        <p:spPr>
          <a:xfrm>
            <a:off x="5183188" y="987425"/>
            <a:ext cx="6322925" cy="4992624"/>
          </a:xfrm>
        </p:spPr>
      </p:pic>
      <p:sp>
        <p:nvSpPr>
          <p:cNvPr id="4" name="Text Placeholder 3">
            <a:extLst>
              <a:ext uri="{FF2B5EF4-FFF2-40B4-BE49-F238E27FC236}">
                <a16:creationId xmlns:a16="http://schemas.microsoft.com/office/drawing/2014/main" id="{F537B7F4-1B31-0E3E-C726-DC32DC0E38F9}"/>
              </a:ext>
            </a:extLst>
          </p:cNvPr>
          <p:cNvSpPr>
            <a:spLocks noGrp="1"/>
          </p:cNvSpPr>
          <p:nvPr>
            <p:ph type="body" sz="half" idx="2"/>
          </p:nvPr>
        </p:nvSpPr>
        <p:spPr/>
        <p:txBody>
          <a:bodyPr/>
          <a:lstStyle/>
          <a:p>
            <a:r>
              <a:rPr lang="en-US" dirty="0"/>
              <a:t>BEFORE installation of four replacement commemorative bricks lost in former highway project.</a:t>
            </a:r>
          </a:p>
        </p:txBody>
      </p:sp>
    </p:spTree>
    <p:extLst>
      <p:ext uri="{BB962C8B-B14F-4D97-AF65-F5344CB8AC3E}">
        <p14:creationId xmlns:p14="http://schemas.microsoft.com/office/powerpoint/2010/main" val="273826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0EDA-2CA8-6B17-A583-EB686205479F}"/>
              </a:ext>
            </a:extLst>
          </p:cNvPr>
          <p:cNvSpPr>
            <a:spLocks noGrp="1"/>
          </p:cNvSpPr>
          <p:nvPr>
            <p:ph type="title"/>
          </p:nvPr>
        </p:nvSpPr>
        <p:spPr/>
        <p:txBody>
          <a:bodyPr/>
          <a:lstStyle/>
          <a:p>
            <a:r>
              <a:rPr lang="en-US" dirty="0"/>
              <a:t>Southeast corner in front Cheryl’s</a:t>
            </a:r>
          </a:p>
        </p:txBody>
      </p:sp>
      <p:pic>
        <p:nvPicPr>
          <p:cNvPr id="6" name="Picture Placeholder 5" descr="A picture containing outdoor, sidewalk, green, curb&#10;&#10;Description automatically generated">
            <a:extLst>
              <a:ext uri="{FF2B5EF4-FFF2-40B4-BE49-F238E27FC236}">
                <a16:creationId xmlns:a16="http://schemas.microsoft.com/office/drawing/2014/main" id="{B3721C81-C3D9-534A-0917-0BE5018590D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38ACA543-3933-3357-1670-075E86F40D36}"/>
              </a:ext>
            </a:extLst>
          </p:cNvPr>
          <p:cNvSpPr>
            <a:spLocks noGrp="1"/>
          </p:cNvSpPr>
          <p:nvPr>
            <p:ph type="body" sz="half" idx="2"/>
          </p:nvPr>
        </p:nvSpPr>
        <p:spPr/>
        <p:txBody>
          <a:bodyPr/>
          <a:lstStyle/>
          <a:p>
            <a:r>
              <a:rPr lang="en-US" dirty="0"/>
              <a:t>AFTER replacement of four commemorative bricks. </a:t>
            </a:r>
          </a:p>
        </p:txBody>
      </p:sp>
    </p:spTree>
    <p:extLst>
      <p:ext uri="{BB962C8B-B14F-4D97-AF65-F5344CB8AC3E}">
        <p14:creationId xmlns:p14="http://schemas.microsoft.com/office/powerpoint/2010/main" val="88830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0291-9F4E-9A2F-8C56-F32B2BD4E428}"/>
              </a:ext>
            </a:extLst>
          </p:cNvPr>
          <p:cNvSpPr>
            <a:spLocks noGrp="1"/>
          </p:cNvSpPr>
          <p:nvPr>
            <p:ph type="title"/>
          </p:nvPr>
        </p:nvSpPr>
        <p:spPr/>
        <p:txBody>
          <a:bodyPr/>
          <a:lstStyle/>
          <a:p>
            <a:r>
              <a:rPr lang="en-US" dirty="0"/>
              <a:t>Inset east of Gazebo</a:t>
            </a:r>
          </a:p>
        </p:txBody>
      </p:sp>
      <p:pic>
        <p:nvPicPr>
          <p:cNvPr id="6" name="Picture Placeholder 5" descr="A picture containing text, sky, outdoor, outdoor object&#10;&#10;Description automatically generated">
            <a:extLst>
              <a:ext uri="{FF2B5EF4-FFF2-40B4-BE49-F238E27FC236}">
                <a16:creationId xmlns:a16="http://schemas.microsoft.com/office/drawing/2014/main" id="{1E5B76CD-2FF8-9CF4-8BB2-4D0EEF31DDB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68C1ED09-45D2-7598-3CB1-533C40E7DC57}"/>
              </a:ext>
            </a:extLst>
          </p:cNvPr>
          <p:cNvSpPr>
            <a:spLocks noGrp="1"/>
          </p:cNvSpPr>
          <p:nvPr>
            <p:ph type="body" sz="half" idx="2"/>
          </p:nvPr>
        </p:nvSpPr>
        <p:spPr/>
        <p:txBody>
          <a:bodyPr/>
          <a:lstStyle/>
          <a:p>
            <a:r>
              <a:rPr lang="en-US" dirty="0"/>
              <a:t>BEFORE - Location originally planned for possible memorial bricks, but that option was later decided against. This inset has been unsightly, and receptacle for dirt, trash and water.</a:t>
            </a:r>
          </a:p>
          <a:p>
            <a:endParaRPr lang="en-US" dirty="0"/>
          </a:p>
        </p:txBody>
      </p:sp>
    </p:spTree>
    <p:extLst>
      <p:ext uri="{BB962C8B-B14F-4D97-AF65-F5344CB8AC3E}">
        <p14:creationId xmlns:p14="http://schemas.microsoft.com/office/powerpoint/2010/main" val="176990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184D-2A0B-B0A5-0286-03B37B4A9560}"/>
              </a:ext>
            </a:extLst>
          </p:cNvPr>
          <p:cNvSpPr>
            <a:spLocks noGrp="1"/>
          </p:cNvSpPr>
          <p:nvPr>
            <p:ph type="title"/>
          </p:nvPr>
        </p:nvSpPr>
        <p:spPr/>
        <p:txBody>
          <a:bodyPr/>
          <a:lstStyle/>
          <a:p>
            <a:r>
              <a:rPr lang="en-US" dirty="0"/>
              <a:t>East inset filled</a:t>
            </a:r>
          </a:p>
        </p:txBody>
      </p:sp>
      <p:pic>
        <p:nvPicPr>
          <p:cNvPr id="6" name="Picture Placeholder 5" descr="A picture containing outdoor, ground, sky, park&#10;&#10;Description automatically generated">
            <a:extLst>
              <a:ext uri="{FF2B5EF4-FFF2-40B4-BE49-F238E27FC236}">
                <a16:creationId xmlns:a16="http://schemas.microsoft.com/office/drawing/2014/main" id="{271DB5F9-7D50-E8E6-ED61-E0D3B7A05F1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4EB92F90-D53C-F837-F7ED-09E77CD53DD6}"/>
              </a:ext>
            </a:extLst>
          </p:cNvPr>
          <p:cNvSpPr>
            <a:spLocks noGrp="1"/>
          </p:cNvSpPr>
          <p:nvPr>
            <p:ph type="body" sz="half" idx="2"/>
          </p:nvPr>
        </p:nvSpPr>
        <p:spPr/>
        <p:txBody>
          <a:bodyPr/>
          <a:lstStyle/>
          <a:p>
            <a:r>
              <a:rPr lang="en-US" dirty="0"/>
              <a:t>AFTER Main Street Board members chose to fill the inset with bricks set in a herringbone pattern, matching the bricks that edge the apron of concrete constructed around the Gazebo.</a:t>
            </a:r>
          </a:p>
          <a:p>
            <a:endParaRPr lang="en-US" dirty="0"/>
          </a:p>
        </p:txBody>
      </p:sp>
    </p:spTree>
    <p:extLst>
      <p:ext uri="{BB962C8B-B14F-4D97-AF65-F5344CB8AC3E}">
        <p14:creationId xmlns:p14="http://schemas.microsoft.com/office/powerpoint/2010/main" val="1022507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E170-71F9-84EF-DE45-D4CEC7924C19}"/>
              </a:ext>
            </a:extLst>
          </p:cNvPr>
          <p:cNvSpPr>
            <a:spLocks noGrp="1"/>
          </p:cNvSpPr>
          <p:nvPr>
            <p:ph type="title"/>
          </p:nvPr>
        </p:nvSpPr>
        <p:spPr/>
        <p:txBody>
          <a:bodyPr/>
          <a:lstStyle/>
          <a:p>
            <a:r>
              <a:rPr lang="en-US" dirty="0"/>
              <a:t>Gazebo west inset</a:t>
            </a:r>
          </a:p>
        </p:txBody>
      </p:sp>
      <p:pic>
        <p:nvPicPr>
          <p:cNvPr id="6" name="Picture Placeholder 5" descr="A picture containing outdoor, sky, ground, building&#10;&#10;Description automatically generated">
            <a:extLst>
              <a:ext uri="{FF2B5EF4-FFF2-40B4-BE49-F238E27FC236}">
                <a16:creationId xmlns:a16="http://schemas.microsoft.com/office/drawing/2014/main" id="{9E99738A-307F-0CBF-E0A3-ED50DF0B048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D7F9E438-6007-327F-C68E-DCC3B6623AEE}"/>
              </a:ext>
            </a:extLst>
          </p:cNvPr>
          <p:cNvSpPr>
            <a:spLocks noGrp="1"/>
          </p:cNvSpPr>
          <p:nvPr>
            <p:ph type="body" sz="half" idx="2"/>
          </p:nvPr>
        </p:nvSpPr>
        <p:spPr/>
        <p:txBody>
          <a:bodyPr/>
          <a:lstStyle/>
          <a:p>
            <a:r>
              <a:rPr lang="en-US" dirty="0"/>
              <a:t>BEFORE</a:t>
            </a:r>
          </a:p>
        </p:txBody>
      </p:sp>
    </p:spTree>
    <p:extLst>
      <p:ext uri="{BB962C8B-B14F-4D97-AF65-F5344CB8AC3E}">
        <p14:creationId xmlns:p14="http://schemas.microsoft.com/office/powerpoint/2010/main" val="20881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A56A-B9A1-5180-371E-68CEB9B78731}"/>
              </a:ext>
            </a:extLst>
          </p:cNvPr>
          <p:cNvSpPr>
            <a:spLocks noGrp="1"/>
          </p:cNvSpPr>
          <p:nvPr>
            <p:ph type="title"/>
          </p:nvPr>
        </p:nvSpPr>
        <p:spPr/>
        <p:txBody>
          <a:bodyPr/>
          <a:lstStyle/>
          <a:p>
            <a:r>
              <a:rPr lang="en-US" dirty="0"/>
              <a:t>Gazebo west insert</a:t>
            </a:r>
          </a:p>
        </p:txBody>
      </p:sp>
      <p:pic>
        <p:nvPicPr>
          <p:cNvPr id="6" name="Picture Placeholder 5" descr="A picture containing ground, outdoor, sidewalk, walkway&#10;&#10;Description automatically generated">
            <a:extLst>
              <a:ext uri="{FF2B5EF4-FFF2-40B4-BE49-F238E27FC236}">
                <a16:creationId xmlns:a16="http://schemas.microsoft.com/office/drawing/2014/main" id="{68773251-1251-E868-0495-C4C13D281D9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775FD299-ED84-2A2E-3F26-A53D28E0E449}"/>
              </a:ext>
            </a:extLst>
          </p:cNvPr>
          <p:cNvSpPr>
            <a:spLocks noGrp="1"/>
          </p:cNvSpPr>
          <p:nvPr>
            <p:ph type="body" sz="half" idx="2"/>
          </p:nvPr>
        </p:nvSpPr>
        <p:spPr/>
        <p:txBody>
          <a:bodyPr/>
          <a:lstStyle/>
          <a:p>
            <a:r>
              <a:rPr lang="en-US" dirty="0"/>
              <a:t>AFTER</a:t>
            </a:r>
          </a:p>
        </p:txBody>
      </p:sp>
    </p:spTree>
    <p:extLst>
      <p:ext uri="{BB962C8B-B14F-4D97-AF65-F5344CB8AC3E}">
        <p14:creationId xmlns:p14="http://schemas.microsoft.com/office/powerpoint/2010/main" val="280071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E513-B7FB-B403-32A6-15BDE4BF5324}"/>
              </a:ext>
            </a:extLst>
          </p:cNvPr>
          <p:cNvSpPr>
            <a:spLocks noGrp="1"/>
          </p:cNvSpPr>
          <p:nvPr>
            <p:ph type="title"/>
          </p:nvPr>
        </p:nvSpPr>
        <p:spPr/>
        <p:txBody>
          <a:bodyPr/>
          <a:lstStyle/>
          <a:p>
            <a:r>
              <a:rPr lang="en-US" dirty="0"/>
              <a:t>Veterans Memorial </a:t>
            </a:r>
          </a:p>
        </p:txBody>
      </p:sp>
      <p:pic>
        <p:nvPicPr>
          <p:cNvPr id="6" name="Picture Placeholder 5">
            <a:extLst>
              <a:ext uri="{FF2B5EF4-FFF2-40B4-BE49-F238E27FC236}">
                <a16:creationId xmlns:a16="http://schemas.microsoft.com/office/drawing/2014/main" id="{E0EB4509-B558-399C-3BF9-8D1A6162FD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79" r="7779"/>
          <a:stretch/>
        </p:blipFill>
        <p:spPr/>
      </p:pic>
      <p:sp>
        <p:nvSpPr>
          <p:cNvPr id="4" name="Text Placeholder 3">
            <a:extLst>
              <a:ext uri="{FF2B5EF4-FFF2-40B4-BE49-F238E27FC236}">
                <a16:creationId xmlns:a16="http://schemas.microsoft.com/office/drawing/2014/main" id="{F4FE75E4-B97A-4C89-06D3-FAADC6D33012}"/>
              </a:ext>
            </a:extLst>
          </p:cNvPr>
          <p:cNvSpPr>
            <a:spLocks noGrp="1"/>
          </p:cNvSpPr>
          <p:nvPr>
            <p:ph type="body" sz="half" idx="2"/>
          </p:nvPr>
        </p:nvSpPr>
        <p:spPr/>
        <p:txBody>
          <a:bodyPr/>
          <a:lstStyle/>
          <a:p>
            <a:r>
              <a:rPr lang="en-US" dirty="0"/>
              <a:t>BEFORE Memorial tiles that were damaged were later completely destroyed in a wreck in 2021. They were replaced, were broken a second time, and replaced with thicker paver  bricks too deep to lay flush. This project was inherited by the City due to the passing away of many of the original planners.</a:t>
            </a:r>
          </a:p>
          <a:p>
            <a:endParaRPr lang="en-US" dirty="0"/>
          </a:p>
        </p:txBody>
      </p:sp>
    </p:spTree>
    <p:extLst>
      <p:ext uri="{BB962C8B-B14F-4D97-AF65-F5344CB8AC3E}">
        <p14:creationId xmlns:p14="http://schemas.microsoft.com/office/powerpoint/2010/main" val="292406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847C-7309-C55E-162A-818D48035BAC}"/>
              </a:ext>
            </a:extLst>
          </p:cNvPr>
          <p:cNvSpPr>
            <a:spLocks noGrp="1"/>
          </p:cNvSpPr>
          <p:nvPr>
            <p:ph type="title"/>
          </p:nvPr>
        </p:nvSpPr>
        <p:spPr/>
        <p:txBody>
          <a:bodyPr/>
          <a:lstStyle/>
          <a:p>
            <a:r>
              <a:rPr lang="en-US" dirty="0"/>
              <a:t>Veterans Memorial</a:t>
            </a:r>
          </a:p>
        </p:txBody>
      </p:sp>
      <p:pic>
        <p:nvPicPr>
          <p:cNvPr id="6" name="Picture Placeholder 5" descr="A picture containing ground, outdoor&#10;&#10;Description automatically generated">
            <a:extLst>
              <a:ext uri="{FF2B5EF4-FFF2-40B4-BE49-F238E27FC236}">
                <a16:creationId xmlns:a16="http://schemas.microsoft.com/office/drawing/2014/main" id="{3B4D3260-5C1D-E93E-5619-5CC753DCBA2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0A4C65A0-5DFA-188A-D820-954867E9BF7A}"/>
              </a:ext>
            </a:extLst>
          </p:cNvPr>
          <p:cNvSpPr>
            <a:spLocks noGrp="1"/>
          </p:cNvSpPr>
          <p:nvPr>
            <p:ph type="body" sz="half" idx="2"/>
          </p:nvPr>
        </p:nvSpPr>
        <p:spPr/>
        <p:txBody>
          <a:bodyPr/>
          <a:lstStyle/>
          <a:p>
            <a:r>
              <a:rPr lang="en-US" dirty="0"/>
              <a:t>The replacement bricks were laid flush with the existing bricks at the Veterans Memorial. Gaps left between the different shaped bricks were filled and neatened. </a:t>
            </a:r>
          </a:p>
        </p:txBody>
      </p:sp>
    </p:spTree>
    <p:extLst>
      <p:ext uri="{BB962C8B-B14F-4D97-AF65-F5344CB8AC3E}">
        <p14:creationId xmlns:p14="http://schemas.microsoft.com/office/powerpoint/2010/main" val="3523869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244</Words>
  <Application>Microsoft Office PowerPoint</Application>
  <PresentationFormat>Widescreen</PresentationFormat>
  <Paragraphs>18</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Brick Project</vt:lpstr>
      <vt:lpstr>Southeast corner in front of Cheryl’s</vt:lpstr>
      <vt:lpstr>Southeast corner in front Cheryl’s</vt:lpstr>
      <vt:lpstr>Inset east of Gazebo</vt:lpstr>
      <vt:lpstr>East inset filled</vt:lpstr>
      <vt:lpstr>Gazebo west inset</vt:lpstr>
      <vt:lpstr>Gazebo west insert</vt:lpstr>
      <vt:lpstr>Veterans Memorial </vt:lpstr>
      <vt:lpstr>Veterans Memorial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Brick Project</dc:title>
  <dc:creator>Doris Newman</dc:creator>
  <cp:lastModifiedBy>Doris Newman</cp:lastModifiedBy>
  <cp:revision>3</cp:revision>
  <dcterms:created xsi:type="dcterms:W3CDTF">2023-01-19T17:25:05Z</dcterms:created>
  <dcterms:modified xsi:type="dcterms:W3CDTF">2023-01-19T18:59:33Z</dcterms:modified>
</cp:coreProperties>
</file>